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1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644e3ed375a291d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644e3ed375a291d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644e3ed375a291d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644e3ed375a291d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644e3ed375a291d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644e3ed375a291d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644e3ed375a291d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644e3ed375a291d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644e3ed375a291d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644e3ed375a291d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644e3ed375a291d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644e3ed375a291d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2333624" y="1822833"/>
            <a:ext cx="5324475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ITINERARIO TUNISIA</a:t>
            </a: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4758850" y="3413150"/>
            <a:ext cx="3350700" cy="4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Aprili Giulia 3 A A.T.</a:t>
            </a:r>
            <a:endParaRPr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E78F85A4-DEF4-25C6-DD8B-61FDE7780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71" y="1138115"/>
            <a:ext cx="1856704" cy="2786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Informazioni sul volo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Andata: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Roma Fiumicino - Tunisi Carthage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           9:15          -         9:35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Durata volo: 1h 20min (-1h di fuso orario)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Transfer aeroporto- hotel = 2h 10min </a:t>
            </a: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Ritorno: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Tunisi Carthage - Roma Fiumicino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             17:45     -      20:10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Durata volo: 1h 25min (+1h di fuso orario)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364643" y="3928327"/>
            <a:ext cx="5964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alibri"/>
                <a:ea typeface="Calibri"/>
                <a:cs typeface="Calibri"/>
                <a:sym typeface="Calibri"/>
              </a:rPr>
              <a:t>Durata del viaggio dal 10/07 al 13/07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Hotel jaz tour khalef </a:t>
            </a:r>
            <a:endParaRPr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8" y="1919152"/>
            <a:ext cx="3852786" cy="216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3" y="1919155"/>
            <a:ext cx="3094525" cy="216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PRIMO GIORNO</a:t>
            </a: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819150" y="1486175"/>
            <a:ext cx="3686100" cy="21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Arrivo in hotel alle ore 12:00 e pranzo in struttura.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Alle ore 15:00 partenza per la medina di Sousse e visita al Museo Archeologico.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254" y="1717343"/>
            <a:ext cx="2024600" cy="303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9116" y="2571752"/>
            <a:ext cx="4160175" cy="218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SECONDO GIORNO</a:t>
            </a:r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516743" y="1434313"/>
            <a:ext cx="3686100" cy="6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Alle ore 10:00 visita guidata alla grande moschea di Sousse. </a:t>
            </a:r>
            <a:endParaRPr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250" y="1531218"/>
            <a:ext cx="4333950" cy="264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7875" y="1800200"/>
            <a:ext cx="2157224" cy="287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TERZO GIORNO </a:t>
            </a:r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body" idx="1"/>
          </p:nvPr>
        </p:nvSpPr>
        <p:spPr>
          <a:xfrm>
            <a:off x="819150" y="1494723"/>
            <a:ext cx="3686100" cy="22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Visita alla città di Port El Kantoui e città vecchia di Sousse.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059" y="1389348"/>
            <a:ext cx="3808950" cy="21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0894" y="2115782"/>
            <a:ext cx="3271100" cy="24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QUARTO GIORNO</a:t>
            </a:r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body" idx="1"/>
          </p:nvPr>
        </p:nvSpPr>
        <p:spPr>
          <a:xfrm>
            <a:off x="819150" y="1547450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Arrivo alle 11:00 a Tunisi, visita guidata nella città vecchia e visita al mercato (Suq) di Tunisi.</a:t>
            </a:r>
            <a:endParaRPr/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2296625"/>
            <a:ext cx="3079075" cy="230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818" y="1800200"/>
            <a:ext cx="3569400" cy="26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153</Words>
  <Application>Microsoft Office PowerPoint</Application>
  <PresentationFormat>Presentazione su schermo (16:9)</PresentationFormat>
  <Paragraphs>23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Nunito</vt:lpstr>
      <vt:lpstr>Calibri</vt:lpstr>
      <vt:lpstr>Arial</vt:lpstr>
      <vt:lpstr>Shift</vt:lpstr>
      <vt:lpstr>ITINERARIO TUNISIA</vt:lpstr>
      <vt:lpstr>Informazioni sul volo</vt:lpstr>
      <vt:lpstr>Hotel jaz tour khalef </vt:lpstr>
      <vt:lpstr>PRIMO GIORNO</vt:lpstr>
      <vt:lpstr>SECONDO GIORNO</vt:lpstr>
      <vt:lpstr>TERZO GIORNO </vt:lpstr>
      <vt:lpstr>QUARTO GIORNO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ITINERARIO TUNISIA</dc:title>
  <dc:creator>User</dc:creator>
  <cp:lastModifiedBy>Mariapia Piemontese</cp:lastModifiedBy>
  <cp:revision>2</cp:revision>
  <dcterms:modified xsi:type="dcterms:W3CDTF">2022-06-26T14:46:36Z</dcterms:modified>
</cp:coreProperties>
</file>